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60"/>
  </p:normalViewPr>
  <p:slideViewPr>
    <p:cSldViewPr>
      <p:cViewPr varScale="1">
        <p:scale>
          <a:sx n="110" d="100"/>
          <a:sy n="110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от 1000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млн)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Административный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547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84</cp:revision>
  <dcterms:created xsi:type="dcterms:W3CDTF">2018-07-25T14:01:04Z</dcterms:created>
  <dcterms:modified xsi:type="dcterms:W3CDTF">2019-10-25T05:03:28Z</dcterms:modified>
</cp:coreProperties>
</file>